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56" d="100"/>
          <a:sy n="56" d="100"/>
        </p:scale>
        <p:origin x="42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2-05T10:50:57.590" idx="1">
    <p:pos x="7723" y="-1169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55D-C18B-40F7-B0D4-F47C52E8AC1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5EA9-3735-42CF-B18C-2A676F59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90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55D-C18B-40F7-B0D4-F47C52E8AC1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5EA9-3735-42CF-B18C-2A676F59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86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55D-C18B-40F7-B0D4-F47C52E8AC1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5EA9-3735-42CF-B18C-2A676F59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45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55D-C18B-40F7-B0D4-F47C52E8AC1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5EA9-3735-42CF-B18C-2A676F59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776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55D-C18B-40F7-B0D4-F47C52E8AC1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5EA9-3735-42CF-B18C-2A676F59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18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55D-C18B-40F7-B0D4-F47C52E8AC1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5EA9-3735-42CF-B18C-2A676F59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56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55D-C18B-40F7-B0D4-F47C52E8AC1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5EA9-3735-42CF-B18C-2A676F59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38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55D-C18B-40F7-B0D4-F47C52E8AC1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5EA9-3735-42CF-B18C-2A676F59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60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55D-C18B-40F7-B0D4-F47C52E8AC1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5EA9-3735-42CF-B18C-2A676F59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22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55D-C18B-40F7-B0D4-F47C52E8AC1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5EA9-3735-42CF-B18C-2A676F59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875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255D-C18B-40F7-B0D4-F47C52E8AC1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5EA9-3735-42CF-B18C-2A676F59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8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B255D-C18B-40F7-B0D4-F47C52E8AC1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D5EA9-3735-42CF-B18C-2A676F597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547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56117"/>
            <a:ext cx="12259574" cy="12259574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2087654" y="3013190"/>
            <a:ext cx="808426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資金計画相談会</a:t>
            </a:r>
            <a:endParaRPr lang="ja-JP" altLang="en-US" sz="88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5737047"/>
            <a:ext cx="1428750" cy="866775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225879" y="765936"/>
            <a:ext cx="650219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7200" b="1" dirty="0" smtClean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12/7</a:t>
            </a:r>
            <a:r>
              <a:rPr lang="ja-JP" altLang="en-US" sz="7200" b="1" dirty="0" smtClean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・</a:t>
            </a:r>
            <a:r>
              <a:rPr lang="en-US" altLang="ja-JP" sz="7200" b="1" dirty="0" smtClean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12/8</a:t>
            </a:r>
            <a:endParaRPr lang="ja-JP" altLang="en-US" sz="7200" b="1" cap="none" spc="0" dirty="0">
              <a:ln w="0"/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5766938" y="213515"/>
            <a:ext cx="1065183" cy="97951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 smtClean="0">
                <a:solidFill>
                  <a:srgbClr val="FF0000"/>
                </a:solidFill>
              </a:rPr>
              <a:t>日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429949" y="1750519"/>
            <a:ext cx="54425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r>
              <a:rPr lang="ja-JP" altLang="en-US" sz="5400" b="1" dirty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：</a:t>
            </a:r>
            <a:r>
              <a:rPr lang="en-US" altLang="ja-JP" sz="5400" b="1" dirty="0" smtClean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00</a:t>
            </a:r>
            <a:r>
              <a:rPr lang="ja-JP" altLang="en-US" sz="5400" b="1" dirty="0" smtClean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～</a:t>
            </a:r>
            <a:r>
              <a:rPr lang="en-US" altLang="ja-JP" sz="5400" b="1" dirty="0" smtClean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r>
              <a:rPr lang="ja-JP" altLang="en-US" sz="5400" b="1" dirty="0" smtClean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：</a:t>
            </a:r>
            <a:r>
              <a:rPr lang="en-US" altLang="ja-JP" sz="5400" b="1" dirty="0" smtClean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00</a:t>
            </a:r>
            <a:endParaRPr lang="ja-JP" altLang="en-US" sz="5400" b="1" cap="none" spc="0" dirty="0">
              <a:ln w="0"/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246853" y="1257068"/>
            <a:ext cx="288534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ja-JP" altLang="en-US" sz="36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9793856" y="2482101"/>
            <a:ext cx="1138687" cy="5829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rgbClr val="0070C0"/>
                </a:solidFill>
              </a:rPr>
              <a:t>無料</a:t>
            </a:r>
            <a:endParaRPr kumimoji="1" lang="ja-JP" altLang="en-US" sz="2800" b="1" dirty="0">
              <a:solidFill>
                <a:srgbClr val="0070C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-191291" y="5168792"/>
            <a:ext cx="7937812" cy="1077218"/>
          </a:xfrm>
          <a:prstGeom prst="rect">
            <a:avLst/>
          </a:prstGeom>
          <a:noFill/>
          <a:effectLst>
            <a:softEdge rad="254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お家づくりをご検討の方、</a:t>
            </a:r>
            <a:endParaRPr lang="en-US" altLang="ja-JP" sz="3200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3200" b="1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　　お気楽にご相談下さい。</a:t>
            </a:r>
            <a:endParaRPr lang="ja-JP" altLang="en-US" sz="3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楕円 16"/>
          <p:cNvSpPr/>
          <p:nvPr/>
        </p:nvSpPr>
        <p:spPr>
          <a:xfrm>
            <a:off x="2811456" y="178183"/>
            <a:ext cx="1017917" cy="97951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土</a:t>
            </a:r>
            <a:endParaRPr kumimoji="1" lang="ja-JP" alt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32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21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8</cp:revision>
  <dcterms:created xsi:type="dcterms:W3CDTF">2024-12-05T01:15:52Z</dcterms:created>
  <dcterms:modified xsi:type="dcterms:W3CDTF">2024-12-05T08:21:35Z</dcterms:modified>
</cp:coreProperties>
</file>