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"/>
  </p:notesMasterIdLst>
  <p:sldIdLst>
    <p:sldId id="256" r:id="rId2"/>
  </p:sldIdLst>
  <p:sldSz cx="8099425" cy="12023725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61" autoAdjust="0"/>
    <p:restoredTop sz="94660"/>
  </p:normalViewPr>
  <p:slideViewPr>
    <p:cSldViewPr snapToGrid="0">
      <p:cViewPr>
        <p:scale>
          <a:sx n="100" d="100"/>
          <a:sy n="100" d="100"/>
        </p:scale>
        <p:origin x="318" y="-3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682A7B-872D-4440-A52F-58A48813B337}" type="datetimeFigureOut">
              <a:rPr kumimoji="1" lang="ja-JP" altLang="en-US" smtClean="0"/>
              <a:t>2024/8/17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390775" y="1143000"/>
            <a:ext cx="20764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249FB4-C20A-4C24-86C9-ED1645473D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37079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7457" y="1967772"/>
            <a:ext cx="6884511" cy="4186038"/>
          </a:xfrm>
        </p:spPr>
        <p:txBody>
          <a:bodyPr anchor="b"/>
          <a:lstStyle>
            <a:lvl1pPr algn="ctr">
              <a:defRPr sz="5315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12428" y="6315240"/>
            <a:ext cx="6074569" cy="2902949"/>
          </a:xfrm>
        </p:spPr>
        <p:txBody>
          <a:bodyPr/>
          <a:lstStyle>
            <a:lvl1pPr marL="0" indent="0" algn="ctr">
              <a:buNone/>
              <a:defRPr sz="2126"/>
            </a:lvl1pPr>
            <a:lvl2pPr marL="404988" indent="0" algn="ctr">
              <a:buNone/>
              <a:defRPr sz="1772"/>
            </a:lvl2pPr>
            <a:lvl3pPr marL="809976" indent="0" algn="ctr">
              <a:buNone/>
              <a:defRPr sz="1594"/>
            </a:lvl3pPr>
            <a:lvl4pPr marL="1214963" indent="0" algn="ctr">
              <a:buNone/>
              <a:defRPr sz="1417"/>
            </a:lvl4pPr>
            <a:lvl5pPr marL="1619951" indent="0" algn="ctr">
              <a:buNone/>
              <a:defRPr sz="1417"/>
            </a:lvl5pPr>
            <a:lvl6pPr marL="2024939" indent="0" algn="ctr">
              <a:buNone/>
              <a:defRPr sz="1417"/>
            </a:lvl6pPr>
            <a:lvl7pPr marL="2429927" indent="0" algn="ctr">
              <a:buNone/>
              <a:defRPr sz="1417"/>
            </a:lvl7pPr>
            <a:lvl8pPr marL="2834914" indent="0" algn="ctr">
              <a:buNone/>
              <a:defRPr sz="1417"/>
            </a:lvl8pPr>
            <a:lvl9pPr marL="3239902" indent="0" algn="ctr">
              <a:buNone/>
              <a:defRPr sz="1417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63E62-A0DC-463F-8B1F-8C57222528EB}" type="datetimeFigureOut">
              <a:rPr kumimoji="1" lang="ja-JP" altLang="en-US" smtClean="0"/>
              <a:t>2024/8/17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06672-B7A5-427C-8EF1-D8929FCF70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70231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63E62-A0DC-463F-8B1F-8C57222528EB}" type="datetimeFigureOut">
              <a:rPr kumimoji="1" lang="ja-JP" altLang="en-US" smtClean="0"/>
              <a:t>2024/8/17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06672-B7A5-427C-8EF1-D8929FCF70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3273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2617" y="2997585"/>
            <a:ext cx="6985754" cy="5001535"/>
          </a:xfrm>
        </p:spPr>
        <p:txBody>
          <a:bodyPr anchor="b"/>
          <a:lstStyle>
            <a:lvl1pPr>
              <a:defRPr sz="5315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2617" y="8046436"/>
            <a:ext cx="6985754" cy="2630189"/>
          </a:xfrm>
        </p:spPr>
        <p:txBody>
          <a:bodyPr/>
          <a:lstStyle>
            <a:lvl1pPr marL="0" indent="0">
              <a:buNone/>
              <a:defRPr sz="2126">
                <a:solidFill>
                  <a:schemeClr val="tx1"/>
                </a:solidFill>
              </a:defRPr>
            </a:lvl1pPr>
            <a:lvl2pPr marL="404988" indent="0">
              <a:buNone/>
              <a:defRPr sz="1772">
                <a:solidFill>
                  <a:schemeClr val="tx1">
                    <a:tint val="75000"/>
                  </a:schemeClr>
                </a:solidFill>
              </a:defRPr>
            </a:lvl2pPr>
            <a:lvl3pPr marL="809976" indent="0">
              <a:buNone/>
              <a:defRPr sz="1594">
                <a:solidFill>
                  <a:schemeClr val="tx1">
                    <a:tint val="75000"/>
                  </a:schemeClr>
                </a:solidFill>
              </a:defRPr>
            </a:lvl3pPr>
            <a:lvl4pPr marL="1214963" indent="0">
              <a:buNone/>
              <a:defRPr sz="1417">
                <a:solidFill>
                  <a:schemeClr val="tx1">
                    <a:tint val="75000"/>
                  </a:schemeClr>
                </a:solidFill>
              </a:defRPr>
            </a:lvl4pPr>
            <a:lvl5pPr marL="1619951" indent="0">
              <a:buNone/>
              <a:defRPr sz="1417">
                <a:solidFill>
                  <a:schemeClr val="tx1">
                    <a:tint val="75000"/>
                  </a:schemeClr>
                </a:solidFill>
              </a:defRPr>
            </a:lvl5pPr>
            <a:lvl6pPr marL="2024939" indent="0">
              <a:buNone/>
              <a:defRPr sz="1417">
                <a:solidFill>
                  <a:schemeClr val="tx1">
                    <a:tint val="75000"/>
                  </a:schemeClr>
                </a:solidFill>
              </a:defRPr>
            </a:lvl6pPr>
            <a:lvl7pPr marL="2429927" indent="0">
              <a:buNone/>
              <a:defRPr sz="1417">
                <a:solidFill>
                  <a:schemeClr val="tx1">
                    <a:tint val="75000"/>
                  </a:schemeClr>
                </a:solidFill>
              </a:defRPr>
            </a:lvl7pPr>
            <a:lvl8pPr marL="2834914" indent="0">
              <a:buNone/>
              <a:defRPr sz="1417">
                <a:solidFill>
                  <a:schemeClr val="tx1">
                    <a:tint val="75000"/>
                  </a:schemeClr>
                </a:solidFill>
              </a:defRPr>
            </a:lvl8pPr>
            <a:lvl9pPr marL="3239902" indent="0">
              <a:buNone/>
              <a:defRPr sz="141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63E62-A0DC-463F-8B1F-8C57222528EB}" type="datetimeFigureOut">
              <a:rPr kumimoji="1" lang="ja-JP" altLang="en-US" smtClean="0"/>
              <a:t>2024/8/17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06672-B7A5-427C-8EF1-D8929FCF70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7006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56835" y="3200760"/>
            <a:ext cx="3442256" cy="762894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00334" y="3200760"/>
            <a:ext cx="3442256" cy="762894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63E62-A0DC-463F-8B1F-8C57222528EB}" type="datetimeFigureOut">
              <a:rPr kumimoji="1" lang="ja-JP" altLang="en-US" smtClean="0"/>
              <a:t>2024/8/17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06672-B7A5-427C-8EF1-D8929FCF70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8582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890" y="640155"/>
            <a:ext cx="6985754" cy="232403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7891" y="2947484"/>
            <a:ext cx="3426436" cy="1444516"/>
          </a:xfrm>
        </p:spPr>
        <p:txBody>
          <a:bodyPr anchor="b"/>
          <a:lstStyle>
            <a:lvl1pPr marL="0" indent="0">
              <a:buNone/>
              <a:defRPr sz="2126" b="1"/>
            </a:lvl1pPr>
            <a:lvl2pPr marL="404988" indent="0">
              <a:buNone/>
              <a:defRPr sz="1772" b="1"/>
            </a:lvl2pPr>
            <a:lvl3pPr marL="809976" indent="0">
              <a:buNone/>
              <a:defRPr sz="1594" b="1"/>
            </a:lvl3pPr>
            <a:lvl4pPr marL="1214963" indent="0">
              <a:buNone/>
              <a:defRPr sz="1417" b="1"/>
            </a:lvl4pPr>
            <a:lvl5pPr marL="1619951" indent="0">
              <a:buNone/>
              <a:defRPr sz="1417" b="1"/>
            </a:lvl5pPr>
            <a:lvl6pPr marL="2024939" indent="0">
              <a:buNone/>
              <a:defRPr sz="1417" b="1"/>
            </a:lvl6pPr>
            <a:lvl7pPr marL="2429927" indent="0">
              <a:buNone/>
              <a:defRPr sz="1417" b="1"/>
            </a:lvl7pPr>
            <a:lvl8pPr marL="2834914" indent="0">
              <a:buNone/>
              <a:defRPr sz="1417" b="1"/>
            </a:lvl8pPr>
            <a:lvl9pPr marL="3239902" indent="0">
              <a:buNone/>
              <a:defRPr sz="1417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7891" y="4391999"/>
            <a:ext cx="3426436" cy="645997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100334" y="2947484"/>
            <a:ext cx="3443311" cy="1444516"/>
          </a:xfrm>
        </p:spPr>
        <p:txBody>
          <a:bodyPr anchor="b"/>
          <a:lstStyle>
            <a:lvl1pPr marL="0" indent="0">
              <a:buNone/>
              <a:defRPr sz="2126" b="1"/>
            </a:lvl1pPr>
            <a:lvl2pPr marL="404988" indent="0">
              <a:buNone/>
              <a:defRPr sz="1772" b="1"/>
            </a:lvl2pPr>
            <a:lvl3pPr marL="809976" indent="0">
              <a:buNone/>
              <a:defRPr sz="1594" b="1"/>
            </a:lvl3pPr>
            <a:lvl4pPr marL="1214963" indent="0">
              <a:buNone/>
              <a:defRPr sz="1417" b="1"/>
            </a:lvl4pPr>
            <a:lvl5pPr marL="1619951" indent="0">
              <a:buNone/>
              <a:defRPr sz="1417" b="1"/>
            </a:lvl5pPr>
            <a:lvl6pPr marL="2024939" indent="0">
              <a:buNone/>
              <a:defRPr sz="1417" b="1"/>
            </a:lvl6pPr>
            <a:lvl7pPr marL="2429927" indent="0">
              <a:buNone/>
              <a:defRPr sz="1417" b="1"/>
            </a:lvl7pPr>
            <a:lvl8pPr marL="2834914" indent="0">
              <a:buNone/>
              <a:defRPr sz="1417" b="1"/>
            </a:lvl8pPr>
            <a:lvl9pPr marL="3239902" indent="0">
              <a:buNone/>
              <a:defRPr sz="1417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00334" y="4391999"/>
            <a:ext cx="3443311" cy="645997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63E62-A0DC-463F-8B1F-8C57222528EB}" type="datetimeFigureOut">
              <a:rPr kumimoji="1" lang="ja-JP" altLang="en-US" smtClean="0"/>
              <a:t>2024/8/17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06672-B7A5-427C-8EF1-D8929FCF70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98915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63E62-A0DC-463F-8B1F-8C57222528EB}" type="datetimeFigureOut">
              <a:rPr kumimoji="1" lang="ja-JP" altLang="en-US" smtClean="0"/>
              <a:t>2024/8/17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06672-B7A5-427C-8EF1-D8929FCF70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29915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63E62-A0DC-463F-8B1F-8C57222528EB}" type="datetimeFigureOut">
              <a:rPr kumimoji="1" lang="ja-JP" altLang="en-US" smtClean="0"/>
              <a:t>2024/8/17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06672-B7A5-427C-8EF1-D8929FCF70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10691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891" y="801582"/>
            <a:ext cx="2612275" cy="2805536"/>
          </a:xfrm>
        </p:spPr>
        <p:txBody>
          <a:bodyPr anchor="b"/>
          <a:lstStyle>
            <a:lvl1pPr>
              <a:defRPr sz="2835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43311" y="1731196"/>
            <a:ext cx="4100334" cy="8544638"/>
          </a:xfrm>
        </p:spPr>
        <p:txBody>
          <a:bodyPr/>
          <a:lstStyle>
            <a:lvl1pPr>
              <a:defRPr sz="2835"/>
            </a:lvl1pPr>
            <a:lvl2pPr>
              <a:defRPr sz="2480"/>
            </a:lvl2pPr>
            <a:lvl3pPr>
              <a:defRPr sz="2126"/>
            </a:lvl3pPr>
            <a:lvl4pPr>
              <a:defRPr sz="1772"/>
            </a:lvl4pPr>
            <a:lvl5pPr>
              <a:defRPr sz="1772"/>
            </a:lvl5pPr>
            <a:lvl6pPr>
              <a:defRPr sz="1772"/>
            </a:lvl6pPr>
            <a:lvl7pPr>
              <a:defRPr sz="1772"/>
            </a:lvl7pPr>
            <a:lvl8pPr>
              <a:defRPr sz="1772"/>
            </a:lvl8pPr>
            <a:lvl9pPr>
              <a:defRPr sz="1772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7891" y="3607118"/>
            <a:ext cx="2612275" cy="6682631"/>
          </a:xfrm>
        </p:spPr>
        <p:txBody>
          <a:bodyPr/>
          <a:lstStyle>
            <a:lvl1pPr marL="0" indent="0">
              <a:buNone/>
              <a:defRPr sz="1417"/>
            </a:lvl1pPr>
            <a:lvl2pPr marL="404988" indent="0">
              <a:buNone/>
              <a:defRPr sz="1240"/>
            </a:lvl2pPr>
            <a:lvl3pPr marL="809976" indent="0">
              <a:buNone/>
              <a:defRPr sz="1063"/>
            </a:lvl3pPr>
            <a:lvl4pPr marL="1214963" indent="0">
              <a:buNone/>
              <a:defRPr sz="886"/>
            </a:lvl4pPr>
            <a:lvl5pPr marL="1619951" indent="0">
              <a:buNone/>
              <a:defRPr sz="886"/>
            </a:lvl5pPr>
            <a:lvl6pPr marL="2024939" indent="0">
              <a:buNone/>
              <a:defRPr sz="886"/>
            </a:lvl6pPr>
            <a:lvl7pPr marL="2429927" indent="0">
              <a:buNone/>
              <a:defRPr sz="886"/>
            </a:lvl7pPr>
            <a:lvl8pPr marL="2834914" indent="0">
              <a:buNone/>
              <a:defRPr sz="886"/>
            </a:lvl8pPr>
            <a:lvl9pPr marL="3239902" indent="0">
              <a:buNone/>
              <a:defRPr sz="886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63E62-A0DC-463F-8B1F-8C57222528EB}" type="datetimeFigureOut">
              <a:rPr kumimoji="1" lang="ja-JP" altLang="en-US" smtClean="0"/>
              <a:t>2024/8/17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06672-B7A5-427C-8EF1-D8929FCF70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43520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891" y="801582"/>
            <a:ext cx="2612275" cy="2805536"/>
          </a:xfrm>
        </p:spPr>
        <p:txBody>
          <a:bodyPr anchor="b"/>
          <a:lstStyle>
            <a:lvl1pPr>
              <a:defRPr sz="2835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443311" y="1731196"/>
            <a:ext cx="4100334" cy="8544638"/>
          </a:xfrm>
        </p:spPr>
        <p:txBody>
          <a:bodyPr anchor="t"/>
          <a:lstStyle>
            <a:lvl1pPr marL="0" indent="0">
              <a:buNone/>
              <a:defRPr sz="2835"/>
            </a:lvl1pPr>
            <a:lvl2pPr marL="404988" indent="0">
              <a:buNone/>
              <a:defRPr sz="2480"/>
            </a:lvl2pPr>
            <a:lvl3pPr marL="809976" indent="0">
              <a:buNone/>
              <a:defRPr sz="2126"/>
            </a:lvl3pPr>
            <a:lvl4pPr marL="1214963" indent="0">
              <a:buNone/>
              <a:defRPr sz="1772"/>
            </a:lvl4pPr>
            <a:lvl5pPr marL="1619951" indent="0">
              <a:buNone/>
              <a:defRPr sz="1772"/>
            </a:lvl5pPr>
            <a:lvl6pPr marL="2024939" indent="0">
              <a:buNone/>
              <a:defRPr sz="1772"/>
            </a:lvl6pPr>
            <a:lvl7pPr marL="2429927" indent="0">
              <a:buNone/>
              <a:defRPr sz="1772"/>
            </a:lvl7pPr>
            <a:lvl8pPr marL="2834914" indent="0">
              <a:buNone/>
              <a:defRPr sz="1772"/>
            </a:lvl8pPr>
            <a:lvl9pPr marL="3239902" indent="0">
              <a:buNone/>
              <a:defRPr sz="1772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7891" y="3607118"/>
            <a:ext cx="2612275" cy="6682631"/>
          </a:xfrm>
        </p:spPr>
        <p:txBody>
          <a:bodyPr/>
          <a:lstStyle>
            <a:lvl1pPr marL="0" indent="0">
              <a:buNone/>
              <a:defRPr sz="1417"/>
            </a:lvl1pPr>
            <a:lvl2pPr marL="404988" indent="0">
              <a:buNone/>
              <a:defRPr sz="1240"/>
            </a:lvl2pPr>
            <a:lvl3pPr marL="809976" indent="0">
              <a:buNone/>
              <a:defRPr sz="1063"/>
            </a:lvl3pPr>
            <a:lvl4pPr marL="1214963" indent="0">
              <a:buNone/>
              <a:defRPr sz="886"/>
            </a:lvl4pPr>
            <a:lvl5pPr marL="1619951" indent="0">
              <a:buNone/>
              <a:defRPr sz="886"/>
            </a:lvl5pPr>
            <a:lvl6pPr marL="2024939" indent="0">
              <a:buNone/>
              <a:defRPr sz="886"/>
            </a:lvl6pPr>
            <a:lvl7pPr marL="2429927" indent="0">
              <a:buNone/>
              <a:defRPr sz="886"/>
            </a:lvl7pPr>
            <a:lvl8pPr marL="2834914" indent="0">
              <a:buNone/>
              <a:defRPr sz="886"/>
            </a:lvl8pPr>
            <a:lvl9pPr marL="3239902" indent="0">
              <a:buNone/>
              <a:defRPr sz="886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63E62-A0DC-463F-8B1F-8C57222528EB}" type="datetimeFigureOut">
              <a:rPr kumimoji="1" lang="ja-JP" altLang="en-US" smtClean="0"/>
              <a:t>2024/8/17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06672-B7A5-427C-8EF1-D8929FCF70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16786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63E62-A0DC-463F-8B1F-8C57222528EB}" type="datetimeFigureOut">
              <a:rPr kumimoji="1" lang="ja-JP" altLang="en-US" smtClean="0"/>
              <a:t>2024/8/17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06672-B7A5-427C-8EF1-D8929FCF70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94042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796151" y="640152"/>
            <a:ext cx="1746439" cy="10189551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6836" y="640152"/>
            <a:ext cx="5138073" cy="10189551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63E62-A0DC-463F-8B1F-8C57222528EB}" type="datetimeFigureOut">
              <a:rPr kumimoji="1" lang="ja-JP" altLang="en-US" smtClean="0"/>
              <a:t>2024/8/17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06672-B7A5-427C-8EF1-D8929FCF70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138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6836" y="640155"/>
            <a:ext cx="6985754" cy="23240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6836" y="3200760"/>
            <a:ext cx="6985754" cy="76289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6835" y="11144214"/>
            <a:ext cx="1822371" cy="6401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6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D63E62-A0DC-463F-8B1F-8C57222528EB}" type="datetimeFigureOut">
              <a:rPr kumimoji="1" lang="ja-JP" altLang="en-US" smtClean="0"/>
              <a:t>2024/8/17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82935" y="11144214"/>
            <a:ext cx="2733556" cy="6401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6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0219" y="11144214"/>
            <a:ext cx="1822371" cy="6401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6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206672-B7A5-427C-8EF1-D8929FCF70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4722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809976" rtl="0" eaLnBrk="1" latinLnBrk="0" hangingPunct="1">
        <a:lnSpc>
          <a:spcPct val="90000"/>
        </a:lnSpc>
        <a:spcBef>
          <a:spcPct val="0"/>
        </a:spcBef>
        <a:buNone/>
        <a:defRPr kumimoji="1" sz="38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2494" indent="-202494" algn="l" defTabSz="809976" rtl="0" eaLnBrk="1" latinLnBrk="0" hangingPunct="1">
        <a:lnSpc>
          <a:spcPct val="90000"/>
        </a:lnSpc>
        <a:spcBef>
          <a:spcPts val="886"/>
        </a:spcBef>
        <a:buFont typeface="Arial" panose="020B0604020202020204" pitchFamily="34" charset="0"/>
        <a:buChar char="•"/>
        <a:defRPr kumimoji="1" sz="2480" kern="1200">
          <a:solidFill>
            <a:schemeClr val="tx1"/>
          </a:solidFill>
          <a:latin typeface="+mn-lt"/>
          <a:ea typeface="+mn-ea"/>
          <a:cs typeface="+mn-cs"/>
        </a:defRPr>
      </a:lvl1pPr>
      <a:lvl2pPr marL="607482" indent="-202494" algn="l" defTabSz="809976" rtl="0" eaLnBrk="1" latinLnBrk="0" hangingPunct="1">
        <a:lnSpc>
          <a:spcPct val="90000"/>
        </a:lnSpc>
        <a:spcBef>
          <a:spcPts val="443"/>
        </a:spcBef>
        <a:buFont typeface="Arial" panose="020B0604020202020204" pitchFamily="34" charset="0"/>
        <a:buChar char="•"/>
        <a:defRPr kumimoji="1" sz="2126" kern="1200">
          <a:solidFill>
            <a:schemeClr val="tx1"/>
          </a:solidFill>
          <a:latin typeface="+mn-lt"/>
          <a:ea typeface="+mn-ea"/>
          <a:cs typeface="+mn-cs"/>
        </a:defRPr>
      </a:lvl2pPr>
      <a:lvl3pPr marL="1012469" indent="-202494" algn="l" defTabSz="809976" rtl="0" eaLnBrk="1" latinLnBrk="0" hangingPunct="1">
        <a:lnSpc>
          <a:spcPct val="90000"/>
        </a:lnSpc>
        <a:spcBef>
          <a:spcPts val="443"/>
        </a:spcBef>
        <a:buFont typeface="Arial" panose="020B0604020202020204" pitchFamily="34" charset="0"/>
        <a:buChar char="•"/>
        <a:defRPr kumimoji="1" sz="1772" kern="1200">
          <a:solidFill>
            <a:schemeClr val="tx1"/>
          </a:solidFill>
          <a:latin typeface="+mn-lt"/>
          <a:ea typeface="+mn-ea"/>
          <a:cs typeface="+mn-cs"/>
        </a:defRPr>
      </a:lvl3pPr>
      <a:lvl4pPr marL="1417457" indent="-202494" algn="l" defTabSz="809976" rtl="0" eaLnBrk="1" latinLnBrk="0" hangingPunct="1">
        <a:lnSpc>
          <a:spcPct val="90000"/>
        </a:lnSpc>
        <a:spcBef>
          <a:spcPts val="443"/>
        </a:spcBef>
        <a:buFont typeface="Arial" panose="020B0604020202020204" pitchFamily="34" charset="0"/>
        <a:buChar char="•"/>
        <a:defRPr kumimoji="1" sz="1594" kern="1200">
          <a:solidFill>
            <a:schemeClr val="tx1"/>
          </a:solidFill>
          <a:latin typeface="+mn-lt"/>
          <a:ea typeface="+mn-ea"/>
          <a:cs typeface="+mn-cs"/>
        </a:defRPr>
      </a:lvl4pPr>
      <a:lvl5pPr marL="1822445" indent="-202494" algn="l" defTabSz="809976" rtl="0" eaLnBrk="1" latinLnBrk="0" hangingPunct="1">
        <a:lnSpc>
          <a:spcPct val="90000"/>
        </a:lnSpc>
        <a:spcBef>
          <a:spcPts val="443"/>
        </a:spcBef>
        <a:buFont typeface="Arial" panose="020B0604020202020204" pitchFamily="34" charset="0"/>
        <a:buChar char="•"/>
        <a:defRPr kumimoji="1" sz="1594" kern="1200">
          <a:solidFill>
            <a:schemeClr val="tx1"/>
          </a:solidFill>
          <a:latin typeface="+mn-lt"/>
          <a:ea typeface="+mn-ea"/>
          <a:cs typeface="+mn-cs"/>
        </a:defRPr>
      </a:lvl5pPr>
      <a:lvl6pPr marL="2227433" indent="-202494" algn="l" defTabSz="809976" rtl="0" eaLnBrk="1" latinLnBrk="0" hangingPunct="1">
        <a:lnSpc>
          <a:spcPct val="90000"/>
        </a:lnSpc>
        <a:spcBef>
          <a:spcPts val="443"/>
        </a:spcBef>
        <a:buFont typeface="Arial" panose="020B0604020202020204" pitchFamily="34" charset="0"/>
        <a:buChar char="•"/>
        <a:defRPr kumimoji="1" sz="1594" kern="1200">
          <a:solidFill>
            <a:schemeClr val="tx1"/>
          </a:solidFill>
          <a:latin typeface="+mn-lt"/>
          <a:ea typeface="+mn-ea"/>
          <a:cs typeface="+mn-cs"/>
        </a:defRPr>
      </a:lvl6pPr>
      <a:lvl7pPr marL="2632420" indent="-202494" algn="l" defTabSz="809976" rtl="0" eaLnBrk="1" latinLnBrk="0" hangingPunct="1">
        <a:lnSpc>
          <a:spcPct val="90000"/>
        </a:lnSpc>
        <a:spcBef>
          <a:spcPts val="443"/>
        </a:spcBef>
        <a:buFont typeface="Arial" panose="020B0604020202020204" pitchFamily="34" charset="0"/>
        <a:buChar char="•"/>
        <a:defRPr kumimoji="1" sz="1594" kern="1200">
          <a:solidFill>
            <a:schemeClr val="tx1"/>
          </a:solidFill>
          <a:latin typeface="+mn-lt"/>
          <a:ea typeface="+mn-ea"/>
          <a:cs typeface="+mn-cs"/>
        </a:defRPr>
      </a:lvl7pPr>
      <a:lvl8pPr marL="3037408" indent="-202494" algn="l" defTabSz="809976" rtl="0" eaLnBrk="1" latinLnBrk="0" hangingPunct="1">
        <a:lnSpc>
          <a:spcPct val="90000"/>
        </a:lnSpc>
        <a:spcBef>
          <a:spcPts val="443"/>
        </a:spcBef>
        <a:buFont typeface="Arial" panose="020B0604020202020204" pitchFamily="34" charset="0"/>
        <a:buChar char="•"/>
        <a:defRPr kumimoji="1" sz="1594" kern="1200">
          <a:solidFill>
            <a:schemeClr val="tx1"/>
          </a:solidFill>
          <a:latin typeface="+mn-lt"/>
          <a:ea typeface="+mn-ea"/>
          <a:cs typeface="+mn-cs"/>
        </a:defRPr>
      </a:lvl8pPr>
      <a:lvl9pPr marL="3442396" indent="-202494" algn="l" defTabSz="809976" rtl="0" eaLnBrk="1" latinLnBrk="0" hangingPunct="1">
        <a:lnSpc>
          <a:spcPct val="90000"/>
        </a:lnSpc>
        <a:spcBef>
          <a:spcPts val="443"/>
        </a:spcBef>
        <a:buFont typeface="Arial" panose="020B0604020202020204" pitchFamily="34" charset="0"/>
        <a:buChar char="•"/>
        <a:defRPr kumimoji="1" sz="159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09976" rtl="0" eaLnBrk="1" latinLnBrk="0" hangingPunct="1">
        <a:defRPr kumimoji="1" sz="1594" kern="1200">
          <a:solidFill>
            <a:schemeClr val="tx1"/>
          </a:solidFill>
          <a:latin typeface="+mn-lt"/>
          <a:ea typeface="+mn-ea"/>
          <a:cs typeface="+mn-cs"/>
        </a:defRPr>
      </a:lvl1pPr>
      <a:lvl2pPr marL="404988" algn="l" defTabSz="809976" rtl="0" eaLnBrk="1" latinLnBrk="0" hangingPunct="1">
        <a:defRPr kumimoji="1" sz="1594" kern="1200">
          <a:solidFill>
            <a:schemeClr val="tx1"/>
          </a:solidFill>
          <a:latin typeface="+mn-lt"/>
          <a:ea typeface="+mn-ea"/>
          <a:cs typeface="+mn-cs"/>
        </a:defRPr>
      </a:lvl2pPr>
      <a:lvl3pPr marL="809976" algn="l" defTabSz="809976" rtl="0" eaLnBrk="1" latinLnBrk="0" hangingPunct="1">
        <a:defRPr kumimoji="1" sz="1594" kern="1200">
          <a:solidFill>
            <a:schemeClr val="tx1"/>
          </a:solidFill>
          <a:latin typeface="+mn-lt"/>
          <a:ea typeface="+mn-ea"/>
          <a:cs typeface="+mn-cs"/>
        </a:defRPr>
      </a:lvl3pPr>
      <a:lvl4pPr marL="1214963" algn="l" defTabSz="809976" rtl="0" eaLnBrk="1" latinLnBrk="0" hangingPunct="1">
        <a:defRPr kumimoji="1" sz="1594" kern="1200">
          <a:solidFill>
            <a:schemeClr val="tx1"/>
          </a:solidFill>
          <a:latin typeface="+mn-lt"/>
          <a:ea typeface="+mn-ea"/>
          <a:cs typeface="+mn-cs"/>
        </a:defRPr>
      </a:lvl4pPr>
      <a:lvl5pPr marL="1619951" algn="l" defTabSz="809976" rtl="0" eaLnBrk="1" latinLnBrk="0" hangingPunct="1">
        <a:defRPr kumimoji="1" sz="1594" kern="1200">
          <a:solidFill>
            <a:schemeClr val="tx1"/>
          </a:solidFill>
          <a:latin typeface="+mn-lt"/>
          <a:ea typeface="+mn-ea"/>
          <a:cs typeface="+mn-cs"/>
        </a:defRPr>
      </a:lvl5pPr>
      <a:lvl6pPr marL="2024939" algn="l" defTabSz="809976" rtl="0" eaLnBrk="1" latinLnBrk="0" hangingPunct="1">
        <a:defRPr kumimoji="1" sz="1594" kern="1200">
          <a:solidFill>
            <a:schemeClr val="tx1"/>
          </a:solidFill>
          <a:latin typeface="+mn-lt"/>
          <a:ea typeface="+mn-ea"/>
          <a:cs typeface="+mn-cs"/>
        </a:defRPr>
      </a:lvl6pPr>
      <a:lvl7pPr marL="2429927" algn="l" defTabSz="809976" rtl="0" eaLnBrk="1" latinLnBrk="0" hangingPunct="1">
        <a:defRPr kumimoji="1" sz="1594" kern="1200">
          <a:solidFill>
            <a:schemeClr val="tx1"/>
          </a:solidFill>
          <a:latin typeface="+mn-lt"/>
          <a:ea typeface="+mn-ea"/>
          <a:cs typeface="+mn-cs"/>
        </a:defRPr>
      </a:lvl7pPr>
      <a:lvl8pPr marL="2834914" algn="l" defTabSz="809976" rtl="0" eaLnBrk="1" latinLnBrk="0" hangingPunct="1">
        <a:defRPr kumimoji="1" sz="1594" kern="1200">
          <a:solidFill>
            <a:schemeClr val="tx1"/>
          </a:solidFill>
          <a:latin typeface="+mn-lt"/>
          <a:ea typeface="+mn-ea"/>
          <a:cs typeface="+mn-cs"/>
        </a:defRPr>
      </a:lvl8pPr>
      <a:lvl9pPr marL="3239902" algn="l" defTabSz="809976" rtl="0" eaLnBrk="1" latinLnBrk="0" hangingPunct="1">
        <a:defRPr kumimoji="1" sz="159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4" name="図 3" descr="[フリーイラスト] ススキと月のウサギがいる満月の&lt;strong&gt;お月見&lt;/strong&gt;の背景でアハ体験 - GAHAG | 著作権フリー写真・イラスト素材集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32091" y="0"/>
            <a:ext cx="16812348" cy="12609261"/>
          </a:xfrm>
          <a:prstGeom prst="rect">
            <a:avLst/>
          </a:prstGeom>
        </p:spPr>
      </p:pic>
      <p:sp>
        <p:nvSpPr>
          <p:cNvPr id="5" name="テキスト ボックス 4"/>
          <p:cNvSpPr txBox="1"/>
          <p:nvPr/>
        </p:nvSpPr>
        <p:spPr>
          <a:xfrm>
            <a:off x="-856117" y="5628622"/>
            <a:ext cx="981165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9600" dirty="0">
                <a:solidFill>
                  <a:schemeClr val="accent4">
                    <a:lumMod val="60000"/>
                    <a:lumOff val="40000"/>
                  </a:schemeClr>
                </a:solidFill>
                <a:latin typeface="HGS行書体" panose="03000600000000000000" pitchFamily="66" charset="-128"/>
                <a:ea typeface="HGS行書体" panose="03000600000000000000" pitchFamily="66" charset="-128"/>
              </a:rPr>
              <a:t>お月見の会</a:t>
            </a:r>
            <a:endParaRPr lang="en-US" altLang="ja-JP" sz="9600" dirty="0">
              <a:solidFill>
                <a:schemeClr val="accent4">
                  <a:lumMod val="60000"/>
                  <a:lumOff val="40000"/>
                </a:schemeClr>
              </a:solidFill>
              <a:latin typeface="HGS行書体" panose="03000600000000000000" pitchFamily="66" charset="-128"/>
              <a:ea typeface="HGS行書体" panose="03000600000000000000" pitchFamily="66" charset="-128"/>
            </a:endParaRPr>
          </a:p>
          <a:p>
            <a:pPr algn="ctr"/>
            <a:r>
              <a:rPr lang="ja-JP" altLang="en-US" sz="96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HGS行書体" panose="03000600000000000000" pitchFamily="66" charset="-128"/>
                <a:ea typeface="HGS行書体" panose="03000600000000000000" pitchFamily="66" charset="-128"/>
              </a:rPr>
              <a:t>食欲の秋</a:t>
            </a:r>
            <a:endParaRPr lang="ja-JP" altLang="en-US" sz="9600" dirty="0">
              <a:solidFill>
                <a:schemeClr val="accent4">
                  <a:lumMod val="60000"/>
                  <a:lumOff val="40000"/>
                </a:schemeClr>
              </a:solidFill>
              <a:latin typeface="HGS行書体" panose="03000600000000000000" pitchFamily="66" charset="-128"/>
              <a:ea typeface="HGS行書体" panose="03000600000000000000" pitchFamily="66" charset="-128"/>
            </a:endParaRPr>
          </a:p>
        </p:txBody>
      </p:sp>
      <p:grpSp>
        <p:nvGrpSpPr>
          <p:cNvPr id="10" name="グループ化 9"/>
          <p:cNvGrpSpPr/>
          <p:nvPr/>
        </p:nvGrpSpPr>
        <p:grpSpPr>
          <a:xfrm>
            <a:off x="3266438" y="290847"/>
            <a:ext cx="4701069" cy="1412796"/>
            <a:chOff x="1605955" y="8157890"/>
            <a:chExt cx="4701069" cy="1412796"/>
          </a:xfrm>
        </p:grpSpPr>
        <p:sp>
          <p:nvSpPr>
            <p:cNvPr id="6" name="テキスト ボックス 5"/>
            <p:cNvSpPr txBox="1"/>
            <p:nvPr/>
          </p:nvSpPr>
          <p:spPr>
            <a:xfrm>
              <a:off x="1605955" y="8462690"/>
              <a:ext cx="426720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kumimoji="1" lang="en-US" altLang="ja-JP" sz="6600" b="1" dirty="0" smtClean="0">
                  <a:solidFill>
                    <a:schemeClr val="bg1"/>
                  </a:solidFill>
                  <a:latin typeface="Bodoni MT" panose="02070603080606020203" pitchFamily="18" charset="0"/>
                </a:rPr>
                <a:t>9/28</a:t>
              </a:r>
              <a:r>
                <a:rPr kumimoji="1" lang="ja-JP" altLang="en-US" sz="6600" b="1" dirty="0" smtClean="0">
                  <a:solidFill>
                    <a:schemeClr val="bg1"/>
                  </a:solidFill>
                  <a:latin typeface="Bodoni MT" panose="02070603080606020203" pitchFamily="18" charset="0"/>
                </a:rPr>
                <a:t>～</a:t>
              </a:r>
              <a:r>
                <a:rPr kumimoji="1" lang="en-US" altLang="ja-JP" sz="6600" b="1" dirty="0" smtClean="0">
                  <a:solidFill>
                    <a:schemeClr val="bg1"/>
                  </a:solidFill>
                  <a:latin typeface="Bodoni MT" panose="02070603080606020203" pitchFamily="18" charset="0"/>
                </a:rPr>
                <a:t>9/29</a:t>
              </a:r>
            </a:p>
          </p:txBody>
        </p:sp>
        <p:sp>
          <p:nvSpPr>
            <p:cNvPr id="7" name="楕円 6"/>
            <p:cNvSpPr/>
            <p:nvPr/>
          </p:nvSpPr>
          <p:spPr>
            <a:xfrm>
              <a:off x="3124823" y="8157890"/>
              <a:ext cx="609600" cy="609600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3600" b="1" dirty="0" smtClean="0">
                  <a:ln w="0">
                    <a:solidFill>
                      <a:schemeClr val="bg1"/>
                    </a:solidFill>
                  </a:ln>
                  <a:solidFill>
                    <a:schemeClr val="bg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土</a:t>
              </a:r>
              <a:endParaRPr kumimoji="1" lang="ja-JP" altLang="en-US" sz="3600" b="1" dirty="0">
                <a:ln w="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</p:txBody>
        </p:sp>
        <p:sp>
          <p:nvSpPr>
            <p:cNvPr id="8" name="楕円 7"/>
            <p:cNvSpPr/>
            <p:nvPr/>
          </p:nvSpPr>
          <p:spPr>
            <a:xfrm>
              <a:off x="5697424" y="8178995"/>
              <a:ext cx="609600" cy="609600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3600" b="1" dirty="0" smtClean="0">
                  <a:ln w="0">
                    <a:noFill/>
                  </a:ln>
                  <a:solidFill>
                    <a:schemeClr val="bg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日</a:t>
              </a:r>
              <a:endParaRPr kumimoji="1" lang="ja-JP" altLang="en-US" sz="3600" b="1" dirty="0">
                <a:ln w="0">
                  <a:noFill/>
                </a:ln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327031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68</TotalTime>
  <Words>11</Words>
  <Application>Microsoft Office PowerPoint</Application>
  <PresentationFormat>ユーザー設定</PresentationFormat>
  <Paragraphs>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9" baseType="lpstr">
      <vt:lpstr>HGS行書体</vt:lpstr>
      <vt:lpstr>游ゴシック</vt:lpstr>
      <vt:lpstr>游ゴシック Light</vt:lpstr>
      <vt:lpstr>Arial</vt:lpstr>
      <vt:lpstr>Bodoni MT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Windows User</dc:creator>
  <cp:lastModifiedBy>Windows User</cp:lastModifiedBy>
  <cp:revision>7</cp:revision>
  <dcterms:created xsi:type="dcterms:W3CDTF">2024-08-17T06:45:28Z</dcterms:created>
  <dcterms:modified xsi:type="dcterms:W3CDTF">2024-08-17T07:54:16Z</dcterms:modified>
</cp:coreProperties>
</file>